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8" r:id="rId4"/>
    <p:sldId id="259" r:id="rId5"/>
    <p:sldId id="261" r:id="rId6"/>
    <p:sldId id="262" r:id="rId7"/>
    <p:sldId id="264" r:id="rId8"/>
    <p:sldId id="265" r:id="rId9"/>
    <p:sldId id="263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1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3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876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3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7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6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2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45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1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28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03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4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2B05B-7084-D840-AD52-68507C5E7B91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CACF1-E1A9-D046-BA11-FDDF8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35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hyperlink" Target="http://www.worldhistoricalsites.com/images/Valley%20of%20the%20Kings.jp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699" y="291727"/>
            <a:ext cx="7772400" cy="1470025"/>
          </a:xfrm>
        </p:spPr>
        <p:txBody>
          <a:bodyPr/>
          <a:lstStyle/>
          <a:p>
            <a:r>
              <a:rPr lang="en-US" dirty="0" smtClean="0"/>
              <a:t>Egypt: The Land of Wonder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265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Nile River</a:t>
            </a:r>
          </a:p>
          <a:p>
            <a:r>
              <a:rPr lang="en-US" dirty="0" smtClean="0"/>
              <a:t>Great Pyramids</a:t>
            </a:r>
          </a:p>
          <a:p>
            <a:r>
              <a:rPr lang="en-US" dirty="0" smtClean="0"/>
              <a:t>Camels</a:t>
            </a:r>
          </a:p>
          <a:p>
            <a:r>
              <a:rPr lang="en-US" dirty="0" smtClean="0"/>
              <a:t>Quiz Yourself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297" y="3179100"/>
            <a:ext cx="2651128" cy="33375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61845" y="582973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www.portpromotions.com</a:t>
            </a:r>
            <a:r>
              <a:rPr lang="en-US" dirty="0" smtClean="0"/>
              <a:t>/media/</a:t>
            </a:r>
            <a:r>
              <a:rPr lang="en-US" dirty="0" err="1" smtClean="0"/>
              <a:t>ecom</a:t>
            </a:r>
            <a:r>
              <a:rPr lang="en-US" dirty="0" smtClean="0"/>
              <a:t>/</a:t>
            </a:r>
            <a:r>
              <a:rPr lang="en-US" dirty="0" err="1" smtClean="0"/>
              <a:t>prodlg</a:t>
            </a:r>
            <a:r>
              <a:rPr lang="en-US" dirty="0" smtClean="0"/>
              <a:t>/1215797672_Europe%20-%20Egypt%20-%20Pyramids.jpg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4372" y="3326001"/>
            <a:ext cx="5175398" cy="2585323"/>
          </a:xfrm>
          <a:prstGeom prst="rect">
            <a:avLst/>
          </a:prstGeom>
          <a:solidFill>
            <a:srgbClr val="FCD5B5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Goal: Make this into an Interactive PPT and spiff it up.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Remove automatic forwarding on all slides.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Add internal hyperlinks to slides listed as gray text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Make graphic hot by linking it to its </a:t>
            </a:r>
            <a:r>
              <a:rPr lang="en-US" dirty="0" err="1" smtClean="0"/>
              <a:t>url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Make </a:t>
            </a:r>
            <a:r>
              <a:rPr lang="en-US" dirty="0" err="1" smtClean="0"/>
              <a:t>url</a:t>
            </a:r>
            <a:r>
              <a:rPr lang="en-US" dirty="0" smtClean="0"/>
              <a:t> of graphic tiny and place vertically on side of photo.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Add your name and today’s date.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Delete this instruction box.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Post this sample on your wiki when completed.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347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23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97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exploring Egypt!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052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Nile River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19674"/>
            <a:ext cx="4431435" cy="5325276"/>
          </a:xfrm>
        </p:spPr>
        <p:txBody>
          <a:bodyPr>
            <a:normAutofit/>
          </a:bodyPr>
          <a:lstStyle/>
          <a:p>
            <a:r>
              <a:rPr lang="en-US" dirty="0" smtClean="0"/>
              <a:t>This river is the life blood of Egypt. </a:t>
            </a:r>
          </a:p>
          <a:p>
            <a:r>
              <a:rPr lang="en-US" dirty="0" smtClean="0"/>
              <a:t>It stretches from south to north. </a:t>
            </a:r>
            <a:endParaRPr lang="en-US" dirty="0" smtClean="0"/>
          </a:p>
          <a:p>
            <a:r>
              <a:rPr lang="en-US" dirty="0" smtClean="0"/>
              <a:t>Click on river in map to see where it originates.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939" y="1119674"/>
            <a:ext cx="3810000" cy="4622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00433" y="5748726"/>
            <a:ext cx="36595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www.woodlands-junior.kent.sch.uk</a:t>
            </a:r>
            <a:r>
              <a:rPr lang="en-US" dirty="0" smtClean="0"/>
              <a:t>/Homework/</a:t>
            </a:r>
            <a:r>
              <a:rPr lang="en-US" dirty="0" err="1" smtClean="0"/>
              <a:t>egypt</a:t>
            </a:r>
            <a:r>
              <a:rPr lang="en-US" dirty="0" smtClean="0"/>
              <a:t>/</a:t>
            </a:r>
            <a:r>
              <a:rPr lang="en-US" dirty="0" err="1" smtClean="0"/>
              <a:t>nile.htm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3995677"/>
            <a:ext cx="4294882" cy="28623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Draw a “hot spot” around the Nile.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Link hot spot to next slide.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Provide navigation from next side back to this slide.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Provide navigation from this slide back to first </a:t>
            </a:r>
            <a:r>
              <a:rPr lang="en-US" dirty="0" smtClean="0">
                <a:solidFill>
                  <a:srgbClr val="000000"/>
                </a:solidFill>
              </a:rPr>
              <a:t>slide, </a:t>
            </a:r>
            <a:r>
              <a:rPr lang="en-US" dirty="0" smtClean="0">
                <a:solidFill>
                  <a:srgbClr val="000000"/>
                </a:solidFill>
              </a:rPr>
              <a:t>to the </a:t>
            </a:r>
            <a:r>
              <a:rPr lang="en-US" dirty="0" smtClean="0">
                <a:solidFill>
                  <a:srgbClr val="000000"/>
                </a:solidFill>
              </a:rPr>
              <a:t>quiz, and to the end.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Align navigation for neatness.</a:t>
            </a:r>
            <a:endParaRPr lang="en-US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Make map’s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tiny, hyperlink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but not map.</a:t>
            </a:r>
            <a:endParaRPr lang="en-US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2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989" y="603418"/>
            <a:ext cx="4889687" cy="26736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Nile is formed from the </a:t>
            </a:r>
            <a:r>
              <a:rPr lang="en-US" b="1" dirty="0" smtClean="0"/>
              <a:t>White Nile</a:t>
            </a:r>
            <a:r>
              <a:rPr lang="en-US" dirty="0" smtClean="0"/>
              <a:t>, which originates at Lake Victoria and the </a:t>
            </a:r>
            <a:r>
              <a:rPr lang="en-US" b="1" dirty="0" smtClean="0"/>
              <a:t>Blue Nile</a:t>
            </a:r>
            <a:r>
              <a:rPr lang="en-US" dirty="0" smtClean="0"/>
              <a:t>, which originates at Lake </a:t>
            </a:r>
            <a:r>
              <a:rPr lang="en-US" dirty="0" err="1" smtClean="0"/>
              <a:t>Tana</a:t>
            </a:r>
            <a:r>
              <a:rPr lang="en-US" dirty="0" smtClean="0"/>
              <a:t> in Ethiopia. These rivers meet in Sudan and then go on their long journey northwards towards the sea.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129" y="603418"/>
            <a:ext cx="3175000" cy="4178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27" y="3390638"/>
            <a:ext cx="4623149" cy="346736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07838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o-RO" dirty="0" smtClean="0"/>
              <a:t>http://gdb.voanews.eu/017B5B34-C48F-4819-91F4-6E103EB2F908_mw800_s.jpg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56129" y="4781718"/>
            <a:ext cx="337891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</a:t>
            </a:r>
            <a:r>
              <a:rPr lang="en-US" sz="1000" dirty="0" err="1" smtClean="0"/>
              <a:t>upload.wikimedia.org</a:t>
            </a:r>
            <a:r>
              <a:rPr lang="en-US" sz="1000" dirty="0" smtClean="0"/>
              <a:t>/</a:t>
            </a:r>
            <a:r>
              <a:rPr lang="en-US" sz="1000" dirty="0" err="1" smtClean="0"/>
              <a:t>wikipedia</a:t>
            </a:r>
            <a:r>
              <a:rPr lang="en-US" sz="1000" dirty="0" smtClean="0"/>
              <a:t>/commons/thumb/2/2b/</a:t>
            </a:r>
            <a:r>
              <a:rPr lang="en-US" sz="1000" dirty="0" err="1" smtClean="0"/>
              <a:t>White_and_Blue_Nile-en.svg</a:t>
            </a:r>
            <a:r>
              <a:rPr lang="en-US" sz="1000" dirty="0" smtClean="0"/>
              <a:t>/250px-White_and_Blue_Nile-en.svg.png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26440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27023" cy="966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Great Pyramids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680" y="1241326"/>
            <a:ext cx="4417779" cy="46945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Located in Giza, the Great Pyramids were the resting places of kings and other people of wealth. </a:t>
            </a:r>
          </a:p>
          <a:p>
            <a:r>
              <a:rPr lang="en-US" dirty="0" smtClean="0"/>
              <a:t>Originally covered with a marble type rock, today they look more like the photos on the right.</a:t>
            </a:r>
          </a:p>
          <a:p>
            <a:r>
              <a:rPr lang="en-US" dirty="0" smtClean="0"/>
              <a:t>The Romans defaced them with graffiti and used them for target practice. That’s why the Sphinx doesn’t have a nose.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5271" y="137297"/>
            <a:ext cx="3685603" cy="24570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97457" y="2054190"/>
            <a:ext cx="33536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www.cleveleys.co.uk</a:t>
            </a:r>
            <a:r>
              <a:rPr lang="en-US" dirty="0" smtClean="0"/>
              <a:t>/wonders/</a:t>
            </a:r>
            <a:r>
              <a:rPr lang="en-US" dirty="0" err="1" smtClean="0"/>
              <a:t>greatpyramid.htm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670" y="2833147"/>
            <a:ext cx="3165130" cy="39846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01254" y="591401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www.portpromotions.com</a:t>
            </a:r>
            <a:r>
              <a:rPr lang="en-US" dirty="0" smtClean="0"/>
              <a:t>/media/</a:t>
            </a:r>
            <a:r>
              <a:rPr lang="en-US" dirty="0" err="1" smtClean="0"/>
              <a:t>ecom</a:t>
            </a:r>
            <a:r>
              <a:rPr lang="en-US" dirty="0" smtClean="0"/>
              <a:t>/</a:t>
            </a:r>
            <a:r>
              <a:rPr lang="en-US" dirty="0" err="1" smtClean="0"/>
              <a:t>prodlg</a:t>
            </a:r>
            <a:r>
              <a:rPr lang="en-US" dirty="0" smtClean="0"/>
              <a:t>/1215797672_Europe%20-%20Egypt%20-%20Pyramids.jpg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199" y="3836930"/>
            <a:ext cx="4294882" cy="2031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Provide navigation from this slide back to first </a:t>
            </a:r>
            <a:r>
              <a:rPr lang="en-US" dirty="0" smtClean="0">
                <a:solidFill>
                  <a:srgbClr val="000000"/>
                </a:solidFill>
              </a:rPr>
              <a:t>slide,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to </a:t>
            </a: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 smtClean="0">
                <a:solidFill>
                  <a:srgbClr val="000000"/>
                </a:solidFill>
              </a:rPr>
              <a:t>quiz, and to end.</a:t>
            </a:r>
            <a:endParaRPr lang="en-US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Make </a:t>
            </a:r>
            <a:r>
              <a:rPr lang="en-US" dirty="0" smtClean="0">
                <a:solidFill>
                  <a:srgbClr val="000000"/>
                </a:solidFill>
              </a:rPr>
              <a:t>photo</a:t>
            </a:r>
            <a:r>
              <a:rPr lang="en-US" dirty="0" smtClean="0">
                <a:solidFill>
                  <a:srgbClr val="000000"/>
                </a:solidFill>
              </a:rPr>
              <a:t>’s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tiny, hyperlink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and photo (mouse over).</a:t>
            </a:r>
            <a:endParaRPr lang="en-US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Do something else fun on this slide, your choice.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13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3098"/>
            <a:ext cx="3939840" cy="4899368"/>
          </a:xfrm>
        </p:spPr>
        <p:txBody>
          <a:bodyPr/>
          <a:lstStyle/>
          <a:p>
            <a:r>
              <a:rPr lang="en-US" dirty="0" smtClean="0"/>
              <a:t>When you are at the Great Pyramids, take a camel ride. This is how one travels the desert.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9084" y="1417638"/>
            <a:ext cx="3577716" cy="23851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09084" y="3752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www.mythicalireland.com</a:t>
            </a:r>
            <a:r>
              <a:rPr lang="en-US" dirty="0" smtClean="0"/>
              <a:t>/</a:t>
            </a:r>
            <a:r>
              <a:rPr lang="en-US" dirty="0" err="1" smtClean="0"/>
              <a:t>ancientsites</a:t>
            </a:r>
            <a:r>
              <a:rPr lang="en-US" dirty="0" smtClean="0"/>
              <a:t>/world/</a:t>
            </a:r>
            <a:r>
              <a:rPr lang="en-US" dirty="0" err="1" smtClean="0"/>
              <a:t>egypt_great_pyramid_camel.jpg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04640" y="4714093"/>
            <a:ext cx="4294882" cy="2031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Provide navigation from this slide back </a:t>
            </a:r>
            <a:r>
              <a:rPr lang="en-US" dirty="0">
                <a:solidFill>
                  <a:srgbClr val="000000"/>
                </a:solidFill>
              </a:rPr>
              <a:t>to first slide, to the quiz, and to end.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Make </a:t>
            </a:r>
            <a:r>
              <a:rPr lang="en-US" dirty="0" smtClean="0">
                <a:solidFill>
                  <a:srgbClr val="000000"/>
                </a:solidFill>
              </a:rPr>
              <a:t>photo’s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tiny, hyperlink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and photo.</a:t>
            </a:r>
            <a:endParaRPr lang="en-US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Do something else fun on this slide, your choice.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57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30597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a traditional form of desert transportation in Egypt?</a:t>
            </a:r>
          </a:p>
          <a:p>
            <a:pPr marL="0" indent="0">
              <a:buNone/>
            </a:pPr>
            <a:r>
              <a:rPr lang="en-US" dirty="0" smtClean="0"/>
              <a:t>	a. bus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b. train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c. taxi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d. camel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8500" y="1417638"/>
            <a:ext cx="4461168" cy="29711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17668" y="458052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http://www.worldhistoricalsites.com/images/Valley%20of%20the%20Kings.jpg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(Valley of the Kings)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199" y="3836930"/>
            <a:ext cx="4294882" cy="2031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Provide navigation on this slide (you figure out where!)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Make graphic’s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tiny, hyperlink 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 and photo.</a:t>
            </a:r>
            <a:endParaRPr lang="en-US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Do something else fun on this slide, your choice.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603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202708" y="1870674"/>
            <a:ext cx="2676459" cy="923330"/>
          </a:xfrm>
          <a:prstGeom prst="rect">
            <a:avLst/>
          </a:prstGeom>
          <a:solidFill>
            <a:srgbClr val="FCD5B5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Can you figure out how to add a sound?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Delete this box.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45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199" y="3836930"/>
            <a:ext cx="2806443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You figure it out!!!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20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225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What river provides the life blood of Egypt?</a:t>
            </a:r>
          </a:p>
          <a:p>
            <a:pPr marL="514350" indent="-514350">
              <a:buAutoNum type="alphaLcPeriod"/>
            </a:pPr>
            <a:r>
              <a:rPr lang="en-US" dirty="0" smtClean="0"/>
              <a:t>Blue Danube River</a:t>
            </a:r>
          </a:p>
          <a:p>
            <a:pPr marL="514350" indent="-514350">
              <a:buAutoNum type="alphaLcPeriod"/>
            </a:pPr>
            <a:r>
              <a:rPr lang="en-US" dirty="0" smtClean="0"/>
              <a:t>Fox River</a:t>
            </a:r>
          </a:p>
          <a:p>
            <a:pPr marL="514350" indent="-514350">
              <a:buAutoNum type="alphaLcPeriod"/>
            </a:pPr>
            <a:r>
              <a:rPr lang="en-US" dirty="0" smtClean="0"/>
              <a:t>Nile River</a:t>
            </a:r>
          </a:p>
          <a:p>
            <a:pPr marL="514350" indent="-514350">
              <a:buAutoNum type="alphaLcPeriod"/>
            </a:pPr>
            <a:r>
              <a:rPr lang="en-US" dirty="0" smtClean="0"/>
              <a:t>Amazon River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368" y="1585637"/>
            <a:ext cx="4372432" cy="29222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14367" y="4615050"/>
            <a:ext cx="4930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www.losviajeros.com</a:t>
            </a:r>
            <a:r>
              <a:rPr lang="en-US" dirty="0" smtClean="0"/>
              <a:t>/</a:t>
            </a:r>
            <a:r>
              <a:rPr lang="en-US" dirty="0" err="1" smtClean="0"/>
              <a:t>Fotos.php?pl</a:t>
            </a:r>
            <a:r>
              <a:rPr lang="en-US" dirty="0" smtClean="0"/>
              <a:t>=2085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199" y="3836930"/>
            <a:ext cx="2806443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You figure it out!!!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Delete this text box.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028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672</Words>
  <Application>Microsoft Macintosh PowerPoint</Application>
  <PresentationFormat>On-screen Show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Egypt: The Land of Wonder</vt:lpstr>
      <vt:lpstr>Nile River </vt:lpstr>
      <vt:lpstr>PowerPoint Presentation</vt:lpstr>
      <vt:lpstr>Great Pyramids </vt:lpstr>
      <vt:lpstr>Camels</vt:lpstr>
      <vt:lpstr>Quick Quiz</vt:lpstr>
      <vt:lpstr>Correct</vt:lpstr>
      <vt:lpstr>Sorry</vt:lpstr>
      <vt:lpstr>PowerPoint Presentation</vt:lpstr>
      <vt:lpstr>Correct</vt:lpstr>
      <vt:lpstr>Oops…</vt:lpstr>
      <vt:lpstr>Thanks for exploring Egypt!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Egypt: The Land of Wonder</dc:title>
  <dc:creator>UW Oshkosh</dc:creator>
  <cp:lastModifiedBy>UW Oshkosh</cp:lastModifiedBy>
  <cp:revision>8</cp:revision>
  <dcterms:created xsi:type="dcterms:W3CDTF">2012-10-10T18:11:54Z</dcterms:created>
  <dcterms:modified xsi:type="dcterms:W3CDTF">2012-10-10T19:40:05Z</dcterms:modified>
</cp:coreProperties>
</file>